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7" r:id="rId2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lfred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25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257356" y="548680"/>
            <a:ext cx="8892480" cy="630932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 smtClean="0"/>
              <a:t>Plaats uw tekst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918717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520" y="523038"/>
            <a:ext cx="8892480" cy="6309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 smtClean="0"/>
              <a:t>Plaats uw tekst</a:t>
            </a:r>
          </a:p>
        </p:txBody>
      </p:sp>
      <p:sp>
        <p:nvSpPr>
          <p:cNvPr id="2" name="Tekstvak 1"/>
          <p:cNvSpPr txBox="1"/>
          <p:nvPr userDrawn="1"/>
        </p:nvSpPr>
        <p:spPr>
          <a:xfrm>
            <a:off x="251520" y="34516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Hartelijk welkom in deze dienst</a:t>
            </a:r>
            <a:endParaRPr lang="nl-NL" sz="28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ransition/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0" indent="0" algn="l" rtl="0" fontAlgn="base">
        <a:spcBef>
          <a:spcPct val="20000"/>
        </a:spcBef>
        <a:spcAft>
          <a:spcPct val="0"/>
        </a:spcAft>
        <a:buNone/>
        <a:defRPr sz="2800" kern="1200" baseline="0">
          <a:solidFill>
            <a:schemeClr val="bg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bg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800" kern="1200">
          <a:solidFill>
            <a:schemeClr val="bg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bg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800" kern="1200">
          <a:solidFill>
            <a:schemeClr val="bg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4744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dedelingen">
  <a:themeElements>
    <a:clrScheme name="Mededelinge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ededelinge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ededeling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edelinge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edelinge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edelinge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edelinge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edelinge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edelinge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edelinge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edelinge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edelinge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edelinge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edelinge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Mededelingen</Template>
  <TotalTime>44</TotalTime>
  <Words>0</Words>
  <Application>Microsoft Office PowerPoint</Application>
  <PresentationFormat>Diavoorstelling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Mededelingen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Hartelijk welkom in deze dienst.</dc:title>
  <dc:creator>Wilfred</dc:creator>
  <cp:lastModifiedBy>Wilfred Knigge</cp:lastModifiedBy>
  <cp:revision>11</cp:revision>
  <dcterms:created xsi:type="dcterms:W3CDTF">2014-02-02T12:33:19Z</dcterms:created>
  <dcterms:modified xsi:type="dcterms:W3CDTF">2015-05-31T14:40:13Z</dcterms:modified>
</cp:coreProperties>
</file>